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4" autoAdjust="0"/>
    <p:restoredTop sz="96327"/>
  </p:normalViewPr>
  <p:slideViewPr>
    <p:cSldViewPr snapToGrid="0">
      <p:cViewPr>
        <p:scale>
          <a:sx n="80" d="100"/>
          <a:sy n="80" d="100"/>
        </p:scale>
        <p:origin x="96" y="-5144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[velikost: 38]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[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velikost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27]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Název posteru [velikost 48, písmo </a:t>
            </a:r>
            <a:r>
              <a:rPr lang="cs-CZ" altLang="cs-CZ" sz="4800" b="1" dirty="0" err="1">
                <a:solidFill>
                  <a:srgbClr val="0095D9"/>
                </a:solidFill>
                <a:latin typeface="Arial" panose="020B0604020202020204" pitchFamily="34" charset="0"/>
              </a:rPr>
              <a:t>Arial</a:t>
            </a:r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 </a:t>
            </a:r>
            <a:r>
              <a:rPr lang="cs-CZ" altLang="cs-CZ" sz="4800" b="1" dirty="0" err="1">
                <a:solidFill>
                  <a:srgbClr val="0095D9"/>
                </a:solidFill>
                <a:latin typeface="Arial" panose="020B0604020202020204" pitchFamily="34" charset="0"/>
              </a:rPr>
              <a:t>Bold</a:t>
            </a:r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]</a:t>
            </a:r>
          </a:p>
          <a:p>
            <a:pPr algn="ctr"/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0"/>
            <a:ext cx="6056869" cy="644709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úvodu, doporučeno maximálně 5 řádků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>
                <a:latin typeface="Arial" panose="020B0604020202020204" pitchFamily="34" charset="0"/>
              </a:rPr>
              <a:t>v </a:t>
            </a:r>
            <a:r>
              <a:rPr lang="en-GB" altLang="cs-CZ" dirty="0" err="1">
                <a:latin typeface="Arial" panose="020B0604020202020204" pitchFamily="34" charset="0"/>
              </a:rPr>
              <a:t>úvodu</a:t>
            </a:r>
            <a:r>
              <a:rPr lang="en-GB" altLang="cs-CZ" dirty="0">
                <a:latin typeface="Arial" panose="020B0604020202020204" pitchFamily="34" charset="0"/>
              </a:rPr>
              <a:t> je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uvést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i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cíl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studie</a:t>
            </a:r>
            <a:r>
              <a:rPr lang="en-GB" altLang="cs-CZ" dirty="0">
                <a:latin typeface="Arial" panose="020B0604020202020204" pitchFamily="34" charset="0"/>
              </a:rPr>
              <a:t> (</a:t>
            </a:r>
            <a:r>
              <a:rPr lang="en-GB" altLang="cs-CZ" dirty="0" err="1">
                <a:latin typeface="Arial" panose="020B0604020202020204" pitchFamily="34" charset="0"/>
              </a:rPr>
              <a:t>prezentace</a:t>
            </a:r>
            <a:r>
              <a:rPr lang="en-GB" altLang="cs-CZ" dirty="0">
                <a:latin typeface="Arial" panose="020B0604020202020204" pitchFamily="34" charset="0"/>
              </a:rPr>
              <a:t>)</a:t>
            </a:r>
            <a:endParaRPr lang="en-US" altLang="cs-CZ" sz="1655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US" altLang="cs-CZ" sz="1655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US" altLang="cs-CZ" sz="1655" dirty="0">
                <a:latin typeface="Arial" panose="020B0604020202020204" pitchFamily="34" charset="0"/>
              </a:rPr>
              <a:t> </a:t>
            </a:r>
            <a:endParaRPr lang="en-GB" altLang="cs-CZ" dirty="0">
              <a:latin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8252" y="4702631"/>
            <a:ext cx="6258043" cy="625722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</a:t>
            </a: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11939454"/>
            <a:ext cx="6056869" cy="869986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7C7"/>
              </a:buClr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: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metodiky, doporučeno maximálně 7 řádků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popiště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stručně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metodiku</a:t>
            </a:r>
            <a:r>
              <a:rPr lang="en-GB" altLang="cs-CZ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zařazovací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vylučující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použité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statistické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metody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atd</a:t>
            </a:r>
            <a:r>
              <a:rPr lang="en-GB" altLang="cs-CZ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02631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výsledků, doporučeno maximálně 10 řádků, jasně formulujte zjištěné výsledky, statistickou významnost atd.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v </a:t>
            </a:r>
            <a:r>
              <a:rPr lang="en-GB" altLang="cs-CZ" dirty="0" err="1">
                <a:latin typeface="Arial" panose="020B0604020202020204" pitchFamily="34" charset="0"/>
              </a:rPr>
              <a:t>případě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vkládání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obrázků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vložit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maximálně</a:t>
            </a:r>
            <a:r>
              <a:rPr lang="en-GB" altLang="cs-CZ" dirty="0">
                <a:latin typeface="Arial" panose="020B0604020202020204" pitchFamily="34" charset="0"/>
              </a:rPr>
              <a:t> 4 </a:t>
            </a:r>
            <a:r>
              <a:rPr lang="en-GB" altLang="cs-CZ" dirty="0" err="1">
                <a:latin typeface="Arial" panose="020B0604020202020204" pitchFamily="34" charset="0"/>
              </a:rPr>
              <a:t>obrázky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v </a:t>
            </a:r>
            <a:r>
              <a:rPr lang="en-GB" altLang="cs-CZ" dirty="0" err="1">
                <a:latin typeface="Arial" panose="020B0604020202020204" pitchFamily="34" charset="0"/>
              </a:rPr>
              <a:t>případě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vkládání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tabulek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uvést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maximálně</a:t>
            </a:r>
            <a:r>
              <a:rPr lang="en-GB" altLang="cs-CZ" dirty="0">
                <a:latin typeface="Arial" panose="020B0604020202020204" pitchFamily="34" charset="0"/>
              </a:rPr>
              <a:t> 2 </a:t>
            </a:r>
            <a:r>
              <a:rPr lang="en-GB" altLang="cs-CZ" dirty="0" err="1">
                <a:latin typeface="Arial" panose="020B0604020202020204" pitchFamily="34" charset="0"/>
              </a:rPr>
              <a:t>tabulky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2115985"/>
            <a:ext cx="6258043" cy="3695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závěry, doporučeno maximálně 4 řádky</a:t>
            </a:r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6967800"/>
            <a:ext cx="6258043" cy="367151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sz="2100" i="1" dirty="0">
                <a:latin typeface="Arial" panose="020B0604020202020204" pitchFamily="34" charset="0"/>
              </a:rPr>
              <a:t>[</a:t>
            </a:r>
            <a:r>
              <a:rPr lang="cs-CZ" altLang="cs-CZ" sz="2100" i="1" dirty="0">
                <a:latin typeface="Arial" panose="020B0604020202020204" pitchFamily="34" charset="0"/>
              </a:rPr>
              <a:t>velikost</a:t>
            </a:r>
            <a:r>
              <a:rPr lang="en-GB" altLang="cs-CZ" sz="2100" i="1" dirty="0">
                <a:latin typeface="Arial" panose="020B0604020202020204" pitchFamily="34" charset="0"/>
              </a:rPr>
              <a:t> 2</a:t>
            </a:r>
            <a:r>
              <a:rPr lang="cs-CZ" altLang="cs-CZ" sz="2100" i="1" dirty="0">
                <a:latin typeface="Arial" panose="020B0604020202020204" pitchFamily="34" charset="0"/>
              </a:rPr>
              <a:t>1</a:t>
            </a:r>
            <a:r>
              <a:rPr lang="en-GB" altLang="cs-CZ" sz="2100" i="1" dirty="0">
                <a:latin typeface="Arial" panose="020B0604020202020204" pitchFamily="34" charset="0"/>
              </a:rPr>
              <a:t>] </a:t>
            </a:r>
            <a:r>
              <a:rPr lang="cs-CZ" altLang="cs-CZ" sz="2100" i="1" dirty="0">
                <a:latin typeface="Arial" panose="020B0604020202020204" pitchFamily="34" charset="0"/>
              </a:rPr>
              <a:t>  </a:t>
            </a:r>
            <a:r>
              <a:rPr lang="en-GB" altLang="cs-CZ" sz="2100" i="1" dirty="0" err="1">
                <a:latin typeface="Arial" panose="020B0604020202020204" pitchFamily="34" charset="0"/>
              </a:rPr>
              <a:t>Práce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byla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podpořena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grantem</a:t>
            </a:r>
            <a:r>
              <a:rPr lang="en-GB" altLang="cs-CZ" sz="2100" i="1" dirty="0">
                <a:latin typeface="Arial" panose="020B0604020202020204" pitchFamily="34" charset="0"/>
              </a:rPr>
              <a:t> ...</a:t>
            </a: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2100" b="1">
                <a:latin typeface="Arial" panose="020B0604020202020204" pitchFamily="34" charset="0"/>
              </a:rPr>
              <a:t>Hotový e-poster </a:t>
            </a:r>
            <a:r>
              <a:rPr lang="cs-CZ" altLang="nl-NL" sz="2100" b="1" dirty="0">
                <a:latin typeface="Arial" panose="020B0604020202020204" pitchFamily="34" charset="0"/>
              </a:rPr>
              <a:t>prosím zašlete na emailovou adresu </a:t>
            </a:r>
            <a:r>
              <a:rPr lang="cs-CZ" altLang="nl-NL" sz="2100" b="1" dirty="0" err="1">
                <a:solidFill>
                  <a:srgbClr val="0095D9"/>
                </a:solidFill>
                <a:latin typeface="Arial" panose="020B0604020202020204" pitchFamily="34" charset="0"/>
              </a:rPr>
              <a:t>info@arkon-produkce.cz</a:t>
            </a:r>
            <a:endParaRPr lang="cs-CZ" altLang="nl-NL" sz="2100" b="1" dirty="0">
              <a:solidFill>
                <a:srgbClr val="0095D9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2100" b="1" dirty="0">
                <a:solidFill>
                  <a:srgbClr val="F15922"/>
                </a:solidFill>
                <a:latin typeface="Arial" panose="020B0604020202020204" pitchFamily="34" charset="0"/>
              </a:rPr>
              <a:t>do 20. 8. 2025</a:t>
            </a:r>
          </a:p>
          <a:p>
            <a:pPr>
              <a:spcBef>
                <a:spcPct val="50000"/>
              </a:spcBef>
            </a:pPr>
            <a:r>
              <a:rPr lang="en-AU" altLang="cs-CZ" sz="1655" dirty="0">
                <a:latin typeface="Arial" panose="020B0604020202020204" pitchFamily="34" charset="0"/>
              </a:rPr>
              <a:t> </a:t>
            </a:r>
            <a:endParaRPr lang="en-US" altLang="cs-CZ" sz="1655" dirty="0">
              <a:latin typeface="Arial" panose="020B0604020202020204" pitchFamily="34" charset="0"/>
            </a:endParaRPr>
          </a:p>
        </p:txBody>
      </p:sp>
      <p:sp>
        <p:nvSpPr>
          <p:cNvPr id="64" name="Rectangle 72">
            <a:extLst>
              <a:ext uri="{FF2B5EF4-FFF2-40B4-BE49-F238E27FC236}">
                <a16:creationId xmlns:a16="http://schemas.microsoft.com/office/drawing/2014/main" id="{1DBB7C10-F678-4F4C-9FF6-B6E834BCB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8663" y="8769945"/>
            <a:ext cx="3307420" cy="451309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30" tIns="27015" rIns="54030" bIns="27015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endParaRPr lang="nl-NL" altLang="cs-CZ" sz="1359"/>
          </a:p>
        </p:txBody>
      </p:sp>
      <p:sp>
        <p:nvSpPr>
          <p:cNvPr id="65" name="Text Box 73">
            <a:extLst>
              <a:ext uri="{FF2B5EF4-FFF2-40B4-BE49-F238E27FC236}">
                <a16:creationId xmlns:a16="http://schemas.microsoft.com/office/drawing/2014/main" id="{E07B3122-B217-490A-BF1E-3A8F212E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1380" y="8576648"/>
            <a:ext cx="1977053" cy="5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cs-CZ" i="1" dirty="0"/>
              <a:t>popisek</a:t>
            </a:r>
            <a:endParaRPr lang="en-AU" altLang="cs-CZ" i="1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455115F2-5472-40B6-8B3B-6AF017BE4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031125"/>
              </p:ext>
            </p:extLst>
          </p:nvPr>
        </p:nvGraphicFramePr>
        <p:xfrm>
          <a:off x="8276252" y="11329053"/>
          <a:ext cx="6861354" cy="5964157"/>
        </p:xfrm>
        <a:graphic>
          <a:graphicData uri="http://schemas.openxmlformats.org/drawingml/2006/table">
            <a:tbl>
              <a:tblPr/>
              <a:tblGrid>
                <a:gridCol w="1688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4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3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39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1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BD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2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BD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3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BD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4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B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 1 </a:t>
                      </a: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vzorová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en-US" altLang="cs-CZ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tabulka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2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3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4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5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8069</TotalTime>
  <Words>273</Words>
  <Application>Microsoft Macintosh PowerPoint</Application>
  <PresentationFormat>Vlastní</PresentationFormat>
  <Paragraphs>47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Monotype Sorts</vt:lpstr>
      <vt:lpstr>Wingdings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Šárka Martiníková</cp:lastModifiedBy>
  <cp:revision>35</cp:revision>
  <dcterms:created xsi:type="dcterms:W3CDTF">2017-08-30T13:07:43Z</dcterms:created>
  <dcterms:modified xsi:type="dcterms:W3CDTF">2025-01-18T11:56:43Z</dcterms:modified>
</cp:coreProperties>
</file>