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30275213" cy="213883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8"/>
    <p:restoredTop sz="94694"/>
  </p:normalViewPr>
  <p:slideViewPr>
    <p:cSldViewPr snapToGrid="0">
      <p:cViewPr varScale="1">
        <p:scale>
          <a:sx n="38" d="100"/>
          <a:sy n="38" d="100"/>
        </p:scale>
        <p:origin x="192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3500370"/>
            <a:ext cx="25733931" cy="7446328"/>
          </a:xfrm>
        </p:spPr>
        <p:txBody>
          <a:bodyPr anchor="b"/>
          <a:lstStyle>
            <a:lvl1pPr algn="ctr">
              <a:defRPr sz="187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3856"/>
            <a:ext cx="22706410" cy="5163908"/>
          </a:xfrm>
        </p:spPr>
        <p:txBody>
          <a:bodyPr/>
          <a:lstStyle>
            <a:lvl1pPr marL="0" indent="0" algn="ctr">
              <a:buNone/>
              <a:defRPr sz="7485"/>
            </a:lvl1pPr>
            <a:lvl2pPr marL="1425915" indent="0" algn="ctr">
              <a:buNone/>
              <a:defRPr sz="6238"/>
            </a:lvl2pPr>
            <a:lvl3pPr marL="2851831" indent="0" algn="ctr">
              <a:buNone/>
              <a:defRPr sz="5614"/>
            </a:lvl3pPr>
            <a:lvl4pPr marL="4277746" indent="0" algn="ctr">
              <a:buNone/>
              <a:defRPr sz="4990"/>
            </a:lvl4pPr>
            <a:lvl5pPr marL="5703661" indent="0" algn="ctr">
              <a:buNone/>
              <a:defRPr sz="4990"/>
            </a:lvl5pPr>
            <a:lvl6pPr marL="7129577" indent="0" algn="ctr">
              <a:buNone/>
              <a:defRPr sz="4990"/>
            </a:lvl6pPr>
            <a:lvl7pPr marL="8555492" indent="0" algn="ctr">
              <a:buNone/>
              <a:defRPr sz="4990"/>
            </a:lvl7pPr>
            <a:lvl8pPr marL="9981408" indent="0" algn="ctr">
              <a:buNone/>
              <a:defRPr sz="4990"/>
            </a:lvl8pPr>
            <a:lvl9pPr marL="11407323" indent="0" algn="ctr">
              <a:buNone/>
              <a:defRPr sz="49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02D1-CBB5-8948-BD38-BD0205BC8E82}" type="datetimeFigureOut">
              <a:rPr lang="en-US" smtClean="0"/>
              <a:t>9/21/25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6389-F479-E643-9CFD-8292FE6F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89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02D1-CBB5-8948-BD38-BD0205BC8E82}" type="datetimeFigureOut">
              <a:rPr lang="en-US" smtClean="0"/>
              <a:t>9/21/25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6389-F479-E643-9CFD-8292FE6F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1138734"/>
            <a:ext cx="6528093" cy="181256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1138734"/>
            <a:ext cx="19205838" cy="181256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02D1-CBB5-8948-BD38-BD0205BC8E82}" type="datetimeFigureOut">
              <a:rPr lang="en-US" smtClean="0"/>
              <a:t>9/21/25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6389-F479-E643-9CFD-8292FE6F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8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02D1-CBB5-8948-BD38-BD0205BC8E82}" type="datetimeFigureOut">
              <a:rPr lang="en-US" smtClean="0"/>
              <a:t>9/21/25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6389-F479-E643-9CFD-8292FE6F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5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5332250"/>
            <a:ext cx="26112371" cy="8896974"/>
          </a:xfrm>
        </p:spPr>
        <p:txBody>
          <a:bodyPr anchor="b"/>
          <a:lstStyle>
            <a:lvl1pPr>
              <a:defRPr sz="187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14313393"/>
            <a:ext cx="26112371" cy="4678708"/>
          </a:xfrm>
        </p:spPr>
        <p:txBody>
          <a:bodyPr/>
          <a:lstStyle>
            <a:lvl1pPr marL="0" indent="0">
              <a:buNone/>
              <a:defRPr sz="7485">
                <a:solidFill>
                  <a:schemeClr val="tx1">
                    <a:tint val="82000"/>
                  </a:schemeClr>
                </a:solidFill>
              </a:defRPr>
            </a:lvl1pPr>
            <a:lvl2pPr marL="1425915" indent="0">
              <a:buNone/>
              <a:defRPr sz="6238">
                <a:solidFill>
                  <a:schemeClr val="tx1">
                    <a:tint val="82000"/>
                  </a:schemeClr>
                </a:solidFill>
              </a:defRPr>
            </a:lvl2pPr>
            <a:lvl3pPr marL="2851831" indent="0">
              <a:buNone/>
              <a:defRPr sz="5614">
                <a:solidFill>
                  <a:schemeClr val="tx1">
                    <a:tint val="82000"/>
                  </a:schemeClr>
                </a:solidFill>
              </a:defRPr>
            </a:lvl3pPr>
            <a:lvl4pPr marL="4277746" indent="0">
              <a:buNone/>
              <a:defRPr sz="4990">
                <a:solidFill>
                  <a:schemeClr val="tx1">
                    <a:tint val="82000"/>
                  </a:schemeClr>
                </a:solidFill>
              </a:defRPr>
            </a:lvl4pPr>
            <a:lvl5pPr marL="5703661" indent="0">
              <a:buNone/>
              <a:defRPr sz="4990">
                <a:solidFill>
                  <a:schemeClr val="tx1">
                    <a:tint val="82000"/>
                  </a:schemeClr>
                </a:solidFill>
              </a:defRPr>
            </a:lvl5pPr>
            <a:lvl6pPr marL="7129577" indent="0">
              <a:buNone/>
              <a:defRPr sz="4990">
                <a:solidFill>
                  <a:schemeClr val="tx1">
                    <a:tint val="82000"/>
                  </a:schemeClr>
                </a:solidFill>
              </a:defRPr>
            </a:lvl6pPr>
            <a:lvl7pPr marL="8555492" indent="0">
              <a:buNone/>
              <a:defRPr sz="4990">
                <a:solidFill>
                  <a:schemeClr val="tx1">
                    <a:tint val="82000"/>
                  </a:schemeClr>
                </a:solidFill>
              </a:defRPr>
            </a:lvl7pPr>
            <a:lvl8pPr marL="9981408" indent="0">
              <a:buNone/>
              <a:defRPr sz="4990">
                <a:solidFill>
                  <a:schemeClr val="tx1">
                    <a:tint val="82000"/>
                  </a:schemeClr>
                </a:solidFill>
              </a:defRPr>
            </a:lvl8pPr>
            <a:lvl9pPr marL="11407323" indent="0">
              <a:buNone/>
              <a:defRPr sz="499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02D1-CBB5-8948-BD38-BD0205BC8E82}" type="datetimeFigureOut">
              <a:rPr lang="en-US" smtClean="0"/>
              <a:t>9/21/25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6389-F479-E643-9CFD-8292FE6F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9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5693668"/>
            <a:ext cx="12866966" cy="13570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5693668"/>
            <a:ext cx="12866966" cy="13570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02D1-CBB5-8948-BD38-BD0205BC8E82}" type="datetimeFigureOut">
              <a:rPr lang="en-US" smtClean="0"/>
              <a:t>9/21/25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6389-F479-E643-9CFD-8292FE6F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3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138738"/>
            <a:ext cx="26112371" cy="4134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5243127"/>
            <a:ext cx="12807832" cy="2569576"/>
          </a:xfrm>
        </p:spPr>
        <p:txBody>
          <a:bodyPr anchor="b"/>
          <a:lstStyle>
            <a:lvl1pPr marL="0" indent="0">
              <a:buNone/>
              <a:defRPr sz="7485" b="1"/>
            </a:lvl1pPr>
            <a:lvl2pPr marL="1425915" indent="0">
              <a:buNone/>
              <a:defRPr sz="6238" b="1"/>
            </a:lvl2pPr>
            <a:lvl3pPr marL="2851831" indent="0">
              <a:buNone/>
              <a:defRPr sz="5614" b="1"/>
            </a:lvl3pPr>
            <a:lvl4pPr marL="4277746" indent="0">
              <a:buNone/>
              <a:defRPr sz="4990" b="1"/>
            </a:lvl4pPr>
            <a:lvl5pPr marL="5703661" indent="0">
              <a:buNone/>
              <a:defRPr sz="4990" b="1"/>
            </a:lvl5pPr>
            <a:lvl6pPr marL="7129577" indent="0">
              <a:buNone/>
              <a:defRPr sz="4990" b="1"/>
            </a:lvl6pPr>
            <a:lvl7pPr marL="8555492" indent="0">
              <a:buNone/>
              <a:defRPr sz="4990" b="1"/>
            </a:lvl7pPr>
            <a:lvl8pPr marL="9981408" indent="0">
              <a:buNone/>
              <a:defRPr sz="4990" b="1"/>
            </a:lvl8pPr>
            <a:lvl9pPr marL="11407323" indent="0">
              <a:buNone/>
              <a:defRPr sz="49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7812703"/>
            <a:ext cx="12807832" cy="114913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5243127"/>
            <a:ext cx="12870909" cy="2569576"/>
          </a:xfrm>
        </p:spPr>
        <p:txBody>
          <a:bodyPr anchor="b"/>
          <a:lstStyle>
            <a:lvl1pPr marL="0" indent="0">
              <a:buNone/>
              <a:defRPr sz="7485" b="1"/>
            </a:lvl1pPr>
            <a:lvl2pPr marL="1425915" indent="0">
              <a:buNone/>
              <a:defRPr sz="6238" b="1"/>
            </a:lvl2pPr>
            <a:lvl3pPr marL="2851831" indent="0">
              <a:buNone/>
              <a:defRPr sz="5614" b="1"/>
            </a:lvl3pPr>
            <a:lvl4pPr marL="4277746" indent="0">
              <a:buNone/>
              <a:defRPr sz="4990" b="1"/>
            </a:lvl4pPr>
            <a:lvl5pPr marL="5703661" indent="0">
              <a:buNone/>
              <a:defRPr sz="4990" b="1"/>
            </a:lvl5pPr>
            <a:lvl6pPr marL="7129577" indent="0">
              <a:buNone/>
              <a:defRPr sz="4990" b="1"/>
            </a:lvl6pPr>
            <a:lvl7pPr marL="8555492" indent="0">
              <a:buNone/>
              <a:defRPr sz="4990" b="1"/>
            </a:lvl7pPr>
            <a:lvl8pPr marL="9981408" indent="0">
              <a:buNone/>
              <a:defRPr sz="4990" b="1"/>
            </a:lvl8pPr>
            <a:lvl9pPr marL="11407323" indent="0">
              <a:buNone/>
              <a:defRPr sz="49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7812703"/>
            <a:ext cx="12870909" cy="114913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02D1-CBB5-8948-BD38-BD0205BC8E82}" type="datetimeFigureOut">
              <a:rPr lang="en-US" smtClean="0"/>
              <a:t>9/21/25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6389-F479-E643-9CFD-8292FE6F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1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02D1-CBB5-8948-BD38-BD0205BC8E82}" type="datetimeFigureOut">
              <a:rPr lang="en-US" smtClean="0"/>
              <a:t>9/21/25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6389-F479-E643-9CFD-8292FE6F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0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02D1-CBB5-8948-BD38-BD0205BC8E82}" type="datetimeFigureOut">
              <a:rPr lang="en-US" smtClean="0"/>
              <a:t>9/21/25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6389-F479-E643-9CFD-8292FE6F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0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892"/>
            <a:ext cx="9764544" cy="4990624"/>
          </a:xfrm>
        </p:spPr>
        <p:txBody>
          <a:bodyPr anchor="b"/>
          <a:lstStyle>
            <a:lvl1pPr>
              <a:defRPr sz="99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3079537"/>
            <a:ext cx="15326827" cy="15199618"/>
          </a:xfrm>
        </p:spPr>
        <p:txBody>
          <a:bodyPr/>
          <a:lstStyle>
            <a:lvl1pPr>
              <a:defRPr sz="9980"/>
            </a:lvl1pPr>
            <a:lvl2pPr>
              <a:defRPr sz="8733"/>
            </a:lvl2pPr>
            <a:lvl3pPr>
              <a:defRPr sz="7485"/>
            </a:lvl3pPr>
            <a:lvl4pPr>
              <a:defRPr sz="6238"/>
            </a:lvl4pPr>
            <a:lvl5pPr>
              <a:defRPr sz="6238"/>
            </a:lvl5pPr>
            <a:lvl6pPr>
              <a:defRPr sz="6238"/>
            </a:lvl6pPr>
            <a:lvl7pPr>
              <a:defRPr sz="6238"/>
            </a:lvl7pPr>
            <a:lvl8pPr>
              <a:defRPr sz="6238"/>
            </a:lvl8pPr>
            <a:lvl9pPr>
              <a:defRPr sz="62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6517"/>
            <a:ext cx="9764544" cy="11887390"/>
          </a:xfrm>
        </p:spPr>
        <p:txBody>
          <a:bodyPr/>
          <a:lstStyle>
            <a:lvl1pPr marL="0" indent="0">
              <a:buNone/>
              <a:defRPr sz="4990"/>
            </a:lvl1pPr>
            <a:lvl2pPr marL="1425915" indent="0">
              <a:buNone/>
              <a:defRPr sz="4366"/>
            </a:lvl2pPr>
            <a:lvl3pPr marL="2851831" indent="0">
              <a:buNone/>
              <a:defRPr sz="3743"/>
            </a:lvl3pPr>
            <a:lvl4pPr marL="4277746" indent="0">
              <a:buNone/>
              <a:defRPr sz="3119"/>
            </a:lvl4pPr>
            <a:lvl5pPr marL="5703661" indent="0">
              <a:buNone/>
              <a:defRPr sz="3119"/>
            </a:lvl5pPr>
            <a:lvl6pPr marL="7129577" indent="0">
              <a:buNone/>
              <a:defRPr sz="3119"/>
            </a:lvl6pPr>
            <a:lvl7pPr marL="8555492" indent="0">
              <a:buNone/>
              <a:defRPr sz="3119"/>
            </a:lvl7pPr>
            <a:lvl8pPr marL="9981408" indent="0">
              <a:buNone/>
              <a:defRPr sz="3119"/>
            </a:lvl8pPr>
            <a:lvl9pPr marL="11407323" indent="0">
              <a:buNone/>
              <a:defRPr sz="31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02D1-CBB5-8948-BD38-BD0205BC8E82}" type="datetimeFigureOut">
              <a:rPr lang="en-US" smtClean="0"/>
              <a:t>9/21/25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6389-F479-E643-9CFD-8292FE6F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1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1425892"/>
            <a:ext cx="9764544" cy="4990624"/>
          </a:xfrm>
        </p:spPr>
        <p:txBody>
          <a:bodyPr anchor="b"/>
          <a:lstStyle>
            <a:lvl1pPr>
              <a:defRPr sz="99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3079537"/>
            <a:ext cx="15326827" cy="15199618"/>
          </a:xfrm>
        </p:spPr>
        <p:txBody>
          <a:bodyPr anchor="t"/>
          <a:lstStyle>
            <a:lvl1pPr marL="0" indent="0">
              <a:buNone/>
              <a:defRPr sz="9980"/>
            </a:lvl1pPr>
            <a:lvl2pPr marL="1425915" indent="0">
              <a:buNone/>
              <a:defRPr sz="8733"/>
            </a:lvl2pPr>
            <a:lvl3pPr marL="2851831" indent="0">
              <a:buNone/>
              <a:defRPr sz="7485"/>
            </a:lvl3pPr>
            <a:lvl4pPr marL="4277746" indent="0">
              <a:buNone/>
              <a:defRPr sz="6238"/>
            </a:lvl4pPr>
            <a:lvl5pPr marL="5703661" indent="0">
              <a:buNone/>
              <a:defRPr sz="6238"/>
            </a:lvl5pPr>
            <a:lvl6pPr marL="7129577" indent="0">
              <a:buNone/>
              <a:defRPr sz="6238"/>
            </a:lvl6pPr>
            <a:lvl7pPr marL="8555492" indent="0">
              <a:buNone/>
              <a:defRPr sz="6238"/>
            </a:lvl7pPr>
            <a:lvl8pPr marL="9981408" indent="0">
              <a:buNone/>
              <a:defRPr sz="6238"/>
            </a:lvl8pPr>
            <a:lvl9pPr marL="11407323" indent="0">
              <a:buNone/>
              <a:defRPr sz="623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6416517"/>
            <a:ext cx="9764544" cy="11887390"/>
          </a:xfrm>
        </p:spPr>
        <p:txBody>
          <a:bodyPr/>
          <a:lstStyle>
            <a:lvl1pPr marL="0" indent="0">
              <a:buNone/>
              <a:defRPr sz="4990"/>
            </a:lvl1pPr>
            <a:lvl2pPr marL="1425915" indent="0">
              <a:buNone/>
              <a:defRPr sz="4366"/>
            </a:lvl2pPr>
            <a:lvl3pPr marL="2851831" indent="0">
              <a:buNone/>
              <a:defRPr sz="3743"/>
            </a:lvl3pPr>
            <a:lvl4pPr marL="4277746" indent="0">
              <a:buNone/>
              <a:defRPr sz="3119"/>
            </a:lvl4pPr>
            <a:lvl5pPr marL="5703661" indent="0">
              <a:buNone/>
              <a:defRPr sz="3119"/>
            </a:lvl5pPr>
            <a:lvl6pPr marL="7129577" indent="0">
              <a:buNone/>
              <a:defRPr sz="3119"/>
            </a:lvl6pPr>
            <a:lvl7pPr marL="8555492" indent="0">
              <a:buNone/>
              <a:defRPr sz="3119"/>
            </a:lvl7pPr>
            <a:lvl8pPr marL="9981408" indent="0">
              <a:buNone/>
              <a:defRPr sz="3119"/>
            </a:lvl8pPr>
            <a:lvl9pPr marL="11407323" indent="0">
              <a:buNone/>
              <a:defRPr sz="311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02D1-CBB5-8948-BD38-BD0205BC8E82}" type="datetimeFigureOut">
              <a:rPr lang="en-US" smtClean="0"/>
              <a:t>9/21/25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56389-F479-E643-9CFD-8292FE6F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2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1138738"/>
            <a:ext cx="26112371" cy="4134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5693668"/>
            <a:ext cx="26112371" cy="1357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23872"/>
            <a:ext cx="6811923" cy="1138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DF02D1-CBB5-8948-BD38-BD0205BC8E82}" type="datetimeFigureOut">
              <a:rPr lang="en-US" smtClean="0"/>
              <a:t>9/21/25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23872"/>
            <a:ext cx="10217884" cy="1138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19823872"/>
            <a:ext cx="6811923" cy="11387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E56389-F479-E643-9CFD-8292FE6F5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2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51831" rtl="0" eaLnBrk="1" latinLnBrk="0" hangingPunct="1">
        <a:lnSpc>
          <a:spcPct val="90000"/>
        </a:lnSpc>
        <a:spcBef>
          <a:spcPct val="0"/>
        </a:spcBef>
        <a:buNone/>
        <a:defRPr sz="137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2958" indent="-712958" algn="l" defTabSz="2851831" rtl="0" eaLnBrk="1" latinLnBrk="0" hangingPunct="1">
        <a:lnSpc>
          <a:spcPct val="90000"/>
        </a:lnSpc>
        <a:spcBef>
          <a:spcPts val="3119"/>
        </a:spcBef>
        <a:buFont typeface="Arial" panose="020B0604020202020204" pitchFamily="34" charset="0"/>
        <a:buChar char="•"/>
        <a:defRPr sz="8733" kern="1200">
          <a:solidFill>
            <a:schemeClr val="tx1"/>
          </a:solidFill>
          <a:latin typeface="+mn-lt"/>
          <a:ea typeface="+mn-ea"/>
          <a:cs typeface="+mn-cs"/>
        </a:defRPr>
      </a:lvl1pPr>
      <a:lvl2pPr marL="2138873" indent="-712958" algn="l" defTabSz="285183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7485" kern="1200">
          <a:solidFill>
            <a:schemeClr val="tx1"/>
          </a:solidFill>
          <a:latin typeface="+mn-lt"/>
          <a:ea typeface="+mn-ea"/>
          <a:cs typeface="+mn-cs"/>
        </a:defRPr>
      </a:lvl2pPr>
      <a:lvl3pPr marL="3564788" indent="-712958" algn="l" defTabSz="285183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6238" kern="1200">
          <a:solidFill>
            <a:schemeClr val="tx1"/>
          </a:solidFill>
          <a:latin typeface="+mn-lt"/>
          <a:ea typeface="+mn-ea"/>
          <a:cs typeface="+mn-cs"/>
        </a:defRPr>
      </a:lvl3pPr>
      <a:lvl4pPr marL="4990704" indent="-712958" algn="l" defTabSz="285183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4" kern="1200">
          <a:solidFill>
            <a:schemeClr val="tx1"/>
          </a:solidFill>
          <a:latin typeface="+mn-lt"/>
          <a:ea typeface="+mn-ea"/>
          <a:cs typeface="+mn-cs"/>
        </a:defRPr>
      </a:lvl4pPr>
      <a:lvl5pPr marL="6416619" indent="-712958" algn="l" defTabSz="285183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4" kern="1200">
          <a:solidFill>
            <a:schemeClr val="tx1"/>
          </a:solidFill>
          <a:latin typeface="+mn-lt"/>
          <a:ea typeface="+mn-ea"/>
          <a:cs typeface="+mn-cs"/>
        </a:defRPr>
      </a:lvl5pPr>
      <a:lvl6pPr marL="7842534" indent="-712958" algn="l" defTabSz="285183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4" kern="1200">
          <a:solidFill>
            <a:schemeClr val="tx1"/>
          </a:solidFill>
          <a:latin typeface="+mn-lt"/>
          <a:ea typeface="+mn-ea"/>
          <a:cs typeface="+mn-cs"/>
        </a:defRPr>
      </a:lvl6pPr>
      <a:lvl7pPr marL="9268450" indent="-712958" algn="l" defTabSz="285183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4" kern="1200">
          <a:solidFill>
            <a:schemeClr val="tx1"/>
          </a:solidFill>
          <a:latin typeface="+mn-lt"/>
          <a:ea typeface="+mn-ea"/>
          <a:cs typeface="+mn-cs"/>
        </a:defRPr>
      </a:lvl7pPr>
      <a:lvl8pPr marL="10694365" indent="-712958" algn="l" defTabSz="285183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4" kern="1200">
          <a:solidFill>
            <a:schemeClr val="tx1"/>
          </a:solidFill>
          <a:latin typeface="+mn-lt"/>
          <a:ea typeface="+mn-ea"/>
          <a:cs typeface="+mn-cs"/>
        </a:defRPr>
      </a:lvl8pPr>
      <a:lvl9pPr marL="12120281" indent="-712958" algn="l" defTabSz="2851831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56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1831" rtl="0" eaLnBrk="1" latinLnBrk="0" hangingPunct="1">
        <a:defRPr sz="5614" kern="1200">
          <a:solidFill>
            <a:schemeClr val="tx1"/>
          </a:solidFill>
          <a:latin typeface="+mn-lt"/>
          <a:ea typeface="+mn-ea"/>
          <a:cs typeface="+mn-cs"/>
        </a:defRPr>
      </a:lvl1pPr>
      <a:lvl2pPr marL="1425915" algn="l" defTabSz="2851831" rtl="0" eaLnBrk="1" latinLnBrk="0" hangingPunct="1">
        <a:defRPr sz="5614" kern="1200">
          <a:solidFill>
            <a:schemeClr val="tx1"/>
          </a:solidFill>
          <a:latin typeface="+mn-lt"/>
          <a:ea typeface="+mn-ea"/>
          <a:cs typeface="+mn-cs"/>
        </a:defRPr>
      </a:lvl2pPr>
      <a:lvl3pPr marL="2851831" algn="l" defTabSz="2851831" rtl="0" eaLnBrk="1" latinLnBrk="0" hangingPunct="1">
        <a:defRPr sz="5614" kern="1200">
          <a:solidFill>
            <a:schemeClr val="tx1"/>
          </a:solidFill>
          <a:latin typeface="+mn-lt"/>
          <a:ea typeface="+mn-ea"/>
          <a:cs typeface="+mn-cs"/>
        </a:defRPr>
      </a:lvl3pPr>
      <a:lvl4pPr marL="4277746" algn="l" defTabSz="2851831" rtl="0" eaLnBrk="1" latinLnBrk="0" hangingPunct="1">
        <a:defRPr sz="5614" kern="1200">
          <a:solidFill>
            <a:schemeClr val="tx1"/>
          </a:solidFill>
          <a:latin typeface="+mn-lt"/>
          <a:ea typeface="+mn-ea"/>
          <a:cs typeface="+mn-cs"/>
        </a:defRPr>
      </a:lvl4pPr>
      <a:lvl5pPr marL="5703661" algn="l" defTabSz="2851831" rtl="0" eaLnBrk="1" latinLnBrk="0" hangingPunct="1">
        <a:defRPr sz="5614" kern="1200">
          <a:solidFill>
            <a:schemeClr val="tx1"/>
          </a:solidFill>
          <a:latin typeface="+mn-lt"/>
          <a:ea typeface="+mn-ea"/>
          <a:cs typeface="+mn-cs"/>
        </a:defRPr>
      </a:lvl5pPr>
      <a:lvl6pPr marL="7129577" algn="l" defTabSz="2851831" rtl="0" eaLnBrk="1" latinLnBrk="0" hangingPunct="1">
        <a:defRPr sz="5614" kern="1200">
          <a:solidFill>
            <a:schemeClr val="tx1"/>
          </a:solidFill>
          <a:latin typeface="+mn-lt"/>
          <a:ea typeface="+mn-ea"/>
          <a:cs typeface="+mn-cs"/>
        </a:defRPr>
      </a:lvl6pPr>
      <a:lvl7pPr marL="8555492" algn="l" defTabSz="2851831" rtl="0" eaLnBrk="1" latinLnBrk="0" hangingPunct="1">
        <a:defRPr sz="5614" kern="1200">
          <a:solidFill>
            <a:schemeClr val="tx1"/>
          </a:solidFill>
          <a:latin typeface="+mn-lt"/>
          <a:ea typeface="+mn-ea"/>
          <a:cs typeface="+mn-cs"/>
        </a:defRPr>
      </a:lvl7pPr>
      <a:lvl8pPr marL="9981408" algn="l" defTabSz="2851831" rtl="0" eaLnBrk="1" latinLnBrk="0" hangingPunct="1">
        <a:defRPr sz="5614" kern="1200">
          <a:solidFill>
            <a:schemeClr val="tx1"/>
          </a:solidFill>
          <a:latin typeface="+mn-lt"/>
          <a:ea typeface="+mn-ea"/>
          <a:cs typeface="+mn-cs"/>
        </a:defRPr>
      </a:lvl8pPr>
      <a:lvl9pPr marL="11407323" algn="l" defTabSz="2851831" rtl="0" eaLnBrk="1" latinLnBrk="0" hangingPunct="1">
        <a:defRPr sz="56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CAF12-D686-A922-8EF1-3E1C60773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5E364-25B7-38D7-E095-2C321C92F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2476686-81F7-6D4B-07BA-C0B9CE8BA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74"/>
            <a:ext cx="30275213" cy="2133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401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Macintosh PowerPoint</Application>
  <PresentationFormat>Vlastní</PresentationFormat>
  <Paragraphs>0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Lukáš Dvořák</dc:creator>
  <cp:lastModifiedBy>Šárka Martiníková</cp:lastModifiedBy>
  <cp:revision>3</cp:revision>
  <dcterms:created xsi:type="dcterms:W3CDTF">2025-09-21T10:44:12Z</dcterms:created>
  <dcterms:modified xsi:type="dcterms:W3CDTF">2025-09-21T16:45:33Z</dcterms:modified>
</cp:coreProperties>
</file>