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75213" cy="21383625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33" d="100"/>
          <a:sy n="33" d="100"/>
        </p:scale>
        <p:origin x="17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Klikněte pro přesun snímku</a:t>
            </a: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Klikněte pro úpravu formátu komentářů</a:t>
            </a:r>
          </a:p>
        </p:txBody>
      </p:sp>
      <p:sp>
        <p:nvSpPr>
          <p:cNvPr id="5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&lt;záhlaví&gt;</a:t>
            </a:r>
          </a:p>
        </p:txBody>
      </p:sp>
      <p:sp>
        <p:nvSpPr>
          <p:cNvPr id="60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&lt;datum/čas&gt;</a:t>
            </a:r>
          </a:p>
        </p:txBody>
      </p:sp>
      <p:sp>
        <p:nvSpPr>
          <p:cNvPr id="61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62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EE03E0AE-A0C3-431F-9292-00F4C1799A91}" type="slidenum"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‹#›</a:t>
            </a:fld>
            <a:endParaRPr lang="cs-CZ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ln w="0">
            <a:noFill/>
          </a:ln>
        </p:spPr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800280" lvl="1" indent="-34308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5 žen a 3 muži</a:t>
            </a:r>
          </a:p>
          <a:p>
            <a:pPr marL="800280" lvl="1" indent="-34308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průměrný věk pacienta 35 let (věkové rozmezí 14-65 let)</a:t>
            </a:r>
          </a:p>
          <a:p>
            <a:pPr marL="800280" lvl="1" indent="-34308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největší schwannom velikosti </a:t>
            </a:r>
          </a:p>
          <a:p>
            <a:pPr marL="45720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   2,6 x 3,9 x 5,3 cm</a:t>
            </a:r>
          </a:p>
          <a:p>
            <a:pPr marL="800280" lvl="1" indent="-34308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  <a:tabLst>
                <a:tab pos="0" algn="l"/>
              </a:tabLst>
            </a:pPr>
            <a:r>
              <a:rPr lang="cs-CZ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 většina zvolen kombinovaný transnazální a transorální přístup k resekci schwannomu</a:t>
            </a: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endParaRPr lang="cs-CZ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sldNum" idx="3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3E5BE8D-249B-4879-AA62-A3BFCDC9A983}" type="slidenum">
              <a:rPr lang="cs-CZ" sz="12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lang="cs-CZ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270520" y="3499560"/>
            <a:ext cx="25733520" cy="744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2851200">
              <a:lnSpc>
                <a:spcPct val="90000"/>
              </a:lnSpc>
              <a:buNone/>
            </a:pPr>
            <a:r>
              <a:rPr lang="cs-CZ" sz="1871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87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61D6D2E-D389-4318-9701-8957DA27FCF9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sah s titulkem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085480" y="1425600"/>
            <a:ext cx="9764280" cy="4989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998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12871080" y="3078720"/>
            <a:ext cx="15326640" cy="15195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998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2085480" y="6415200"/>
            <a:ext cx="9764280" cy="1188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49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49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 idx="28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 idx="29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50" name="PlaceHolder 6"/>
          <p:cNvSpPr>
            <a:spLocks noGrp="1"/>
          </p:cNvSpPr>
          <p:nvPr>
            <p:ph type="sldNum" idx="30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16A18CF-C9C5-45CB-B1F2-22C6CDA85CE5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rázek s titulkem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085480" y="1425600"/>
            <a:ext cx="9764280" cy="4989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998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2871080" y="3078720"/>
            <a:ext cx="15326640" cy="15195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cs-CZ" sz="998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Kliknutím na ikonu přidáte obrázek.</a:t>
            </a:r>
            <a:endParaRPr lang="en-US" sz="998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2085480" y="6415200"/>
            <a:ext cx="9764280" cy="1188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49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49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31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32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56" name="PlaceHolder 6"/>
          <p:cNvSpPr>
            <a:spLocks noGrp="1"/>
          </p:cNvSpPr>
          <p:nvPr>
            <p:ph type="sldNum" idx="33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CDBE27A6-E31F-487C-A40F-4C482A109037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880" cy="4132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26111880" cy="1356732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4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5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B605FF0-0306-47D8-A3BC-03A7407EC8F2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1665880" y="1138320"/>
            <a:ext cx="6527880" cy="1812132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2081520" y="1138320"/>
            <a:ext cx="19205640" cy="1812132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7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8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sldNum" idx="9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8DB79E2-38B7-43ED-A3E2-DCF881EF38CF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880" cy="4132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26111880" cy="13567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dt" idx="10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11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sldNum" idx="12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576AD5C1-5D8B-48EE-96FF-C516484C1B1A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Záhlaví oddílu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065680" y="5331240"/>
            <a:ext cx="26111880" cy="8894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871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871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2065680" y="14310360"/>
            <a:ext cx="26111880" cy="46774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3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4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23" name="PlaceHolder 5"/>
          <p:cNvSpPr>
            <a:spLocks noGrp="1"/>
          </p:cNvSpPr>
          <p:nvPr>
            <p:ph type="sldNum" idx="15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B9D6F7E-AD2B-4B37-B95B-E96292D3932A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880" cy="4132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2081520" y="5692320"/>
            <a:ext cx="12866760" cy="13567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5327000" y="5692320"/>
            <a:ext cx="12866760" cy="13567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dt" idx="16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17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29" name="PlaceHolder 6"/>
          <p:cNvSpPr>
            <a:spLocks noGrp="1"/>
          </p:cNvSpPr>
          <p:nvPr>
            <p:ph type="sldNum" idx="18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BC5DE225-DB5F-4FB3-AD05-8E3F0CB19E76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ovnání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085480" y="1138320"/>
            <a:ext cx="26111880" cy="4132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2085480" y="5241960"/>
            <a:ext cx="12807360" cy="256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2085480" y="7810920"/>
            <a:ext cx="12807360" cy="11488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15327000" y="5241960"/>
            <a:ext cx="12870720" cy="256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2851200">
              <a:lnSpc>
                <a:spcPct val="90000"/>
              </a:lnSpc>
              <a:spcBef>
                <a:spcPts val="3118"/>
              </a:spcBef>
              <a:buNone/>
              <a:tabLst>
                <a:tab pos="0" algn="l"/>
              </a:tabLst>
            </a:pPr>
            <a:r>
              <a:rPr lang="cs-CZ" sz="749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5327000" y="7810920"/>
            <a:ext cx="12870720" cy="11488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712800" indent="-712800" defTabSz="2851200">
              <a:lnSpc>
                <a:spcPct val="90000"/>
              </a:lnSpc>
              <a:spcBef>
                <a:spcPts val="3118"/>
              </a:spcBef>
              <a:buClr>
                <a:srgbClr val="000000"/>
              </a:buClr>
              <a:buFont typeface="Arial"/>
              <a:buChar char="•"/>
            </a:pPr>
            <a:r>
              <a:rPr lang="cs-CZ" sz="873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Upravte styly předlohy textu.</a:t>
            </a:r>
            <a:endParaRPr lang="en-US" sz="873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2138400" lvl="1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749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Druhá úroveň</a:t>
            </a:r>
            <a:endParaRPr lang="en-US" sz="749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3564000" lvl="2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624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Třetí úroveň</a:t>
            </a:r>
            <a:endParaRPr lang="en-US" sz="624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4989600" lvl="3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Čtvrtá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marL="6415200" lvl="4" indent="-712800" defTabSz="2851200">
              <a:lnSpc>
                <a:spcPct val="90000"/>
              </a:lnSpc>
              <a:spcBef>
                <a:spcPts val="1559"/>
              </a:spcBef>
              <a:buClr>
                <a:srgbClr val="000000"/>
              </a:buClr>
              <a:buFont typeface="Arial"/>
              <a:buChar char="•"/>
            </a:pPr>
            <a:r>
              <a:rPr lang="cs-CZ" sz="562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Pátá úroveň</a:t>
            </a:r>
            <a:endParaRPr lang="en-US" sz="56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dt" idx="19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ftr" idx="20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37" name="PlaceHolder 8"/>
          <p:cNvSpPr>
            <a:spLocks noGrp="1"/>
          </p:cNvSpPr>
          <p:nvPr>
            <p:ph type="sldNum" idx="21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2F924FC-17C3-48E4-BE08-8696F170254D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081520" y="1138320"/>
            <a:ext cx="26111880" cy="4132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2851200">
              <a:lnSpc>
                <a:spcPct val="90000"/>
              </a:lnSpc>
              <a:buNone/>
            </a:pPr>
            <a:r>
              <a:rPr lang="cs-CZ" sz="13720" b="0" u="none" strike="noStrike">
                <a:solidFill>
                  <a:schemeClr val="dk1"/>
                </a:solidFill>
                <a:effectLst/>
                <a:uFillTx/>
                <a:latin typeface="Calibri Light"/>
              </a:rPr>
              <a:t>Kliknutím lze upravit styl.</a:t>
            </a:r>
            <a:endParaRPr lang="en-US" sz="13720" b="0" u="none" strike="noStrik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dt" idx="22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ftr" idx="23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sldNum" idx="24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FD88D46-04A3-4C8F-83E5-25A9A10D204A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dt" idx="25"/>
          </p:nvPr>
        </p:nvSpPr>
        <p:spPr>
          <a:xfrm>
            <a:off x="208152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&lt;datum/čas&gt;</a:t>
            </a:r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ftr" idx="26"/>
          </p:nvPr>
        </p:nvSpPr>
        <p:spPr>
          <a:xfrm>
            <a:off x="10028520" y="19819440"/>
            <a:ext cx="1021752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&lt;zápatí&gt;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sldNum" idx="27"/>
          </p:nvPr>
        </p:nvSpPr>
        <p:spPr>
          <a:xfrm>
            <a:off x="21381840" y="19819440"/>
            <a:ext cx="6811560" cy="1137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37CA82B-7DF6-4841-ABF6-8CDADD115200}" type="slidenum">
              <a:rPr lang="cs-CZ" sz="374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‹#›</a:t>
            </a:fld>
            <a:endParaRPr lang="cs-CZ" sz="374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7000">
              <a:srgbClr val="FFFFFF"/>
            </a:gs>
            <a:gs pos="100000">
              <a:srgbClr val="0095D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735DB907-DE89-4B62-2162-E73ED0CEC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1" y="0"/>
            <a:ext cx="30258661" cy="2161876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15660</TotalTime>
  <Words>38</Words>
  <Application>Microsoft Office PowerPoint</Application>
  <PresentationFormat>Vlastní</PresentationFormat>
  <Paragraphs>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ORL akademie</dc:title>
  <dc:subject/>
  <dc:creator>Šárka</dc:creator>
  <dc:description/>
  <cp:lastModifiedBy>Šárka Martiníková</cp:lastModifiedBy>
  <cp:revision>50</cp:revision>
  <dcterms:created xsi:type="dcterms:W3CDTF">2017-08-30T13:07:43Z</dcterms:created>
  <dcterms:modified xsi:type="dcterms:W3CDTF">2025-09-12T18:05:12Z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Vlastní</vt:lpwstr>
  </property>
  <property fmtid="{D5CDD505-2E9C-101B-9397-08002B2CF9AE}" pid="4" name="Slides">
    <vt:i4>1</vt:i4>
  </property>
</Properties>
</file>