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6327"/>
  </p:normalViewPr>
  <p:slideViewPr>
    <p:cSldViewPr snapToGrid="0">
      <p:cViewPr varScale="1">
        <p:scale>
          <a:sx n="33" d="100"/>
          <a:sy n="33" d="100"/>
        </p:scale>
        <p:origin x="1396" y="84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3F8C6E5E-0C9B-E9AF-6219-E262DE684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1" y="0"/>
            <a:ext cx="30258661" cy="2161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8221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42</cp:revision>
  <dcterms:created xsi:type="dcterms:W3CDTF">2017-08-30T13:07:43Z</dcterms:created>
  <dcterms:modified xsi:type="dcterms:W3CDTF">2025-09-12T18:12:06Z</dcterms:modified>
</cp:coreProperties>
</file>